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93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5887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036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1170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327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8930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113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2445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3238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6865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8942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4906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8928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18" Type="http://schemas.openxmlformats.org/officeDocument/2006/relationships/image" Target="../media/image17.jpg"/><Relationship Id="rId3" Type="http://schemas.openxmlformats.org/officeDocument/2006/relationships/image" Target="../media/image2.jpg"/><Relationship Id="rId21" Type="http://schemas.openxmlformats.org/officeDocument/2006/relationships/image" Target="../media/image20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17" Type="http://schemas.openxmlformats.org/officeDocument/2006/relationships/image" Target="../media/image16.jpg"/><Relationship Id="rId25" Type="http://schemas.openxmlformats.org/officeDocument/2006/relationships/image" Target="../media/image24.jpg"/><Relationship Id="rId2" Type="http://schemas.openxmlformats.org/officeDocument/2006/relationships/image" Target="../media/image1.jpg"/><Relationship Id="rId16" Type="http://schemas.openxmlformats.org/officeDocument/2006/relationships/image" Target="../media/image15.jpg"/><Relationship Id="rId20" Type="http://schemas.openxmlformats.org/officeDocument/2006/relationships/image" Target="../media/image19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24" Type="http://schemas.openxmlformats.org/officeDocument/2006/relationships/image" Target="../media/image23.jpg"/><Relationship Id="rId5" Type="http://schemas.openxmlformats.org/officeDocument/2006/relationships/image" Target="../media/image4.jpg"/><Relationship Id="rId15" Type="http://schemas.openxmlformats.org/officeDocument/2006/relationships/image" Target="../media/image14.jpg"/><Relationship Id="rId23" Type="http://schemas.openxmlformats.org/officeDocument/2006/relationships/image" Target="../media/image22.jpg"/><Relationship Id="rId10" Type="http://schemas.openxmlformats.org/officeDocument/2006/relationships/image" Target="../media/image9.jpg"/><Relationship Id="rId19" Type="http://schemas.openxmlformats.org/officeDocument/2006/relationships/image" Target="../media/image18.jpg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jpg"/><Relationship Id="rId22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riginal-noise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36"/>
            <a:ext cx="2181651" cy="3212976"/>
          </a:xfrm>
          <a:prstGeom prst="rect">
            <a:avLst/>
          </a:prstGeom>
        </p:spPr>
      </p:pic>
      <p:pic>
        <p:nvPicPr>
          <p:cNvPr id="5" name="Original-noise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36"/>
            <a:ext cx="2181650" cy="3212976"/>
          </a:xfrm>
          <a:prstGeom prst="rect">
            <a:avLst/>
          </a:prstGeom>
        </p:spPr>
      </p:pic>
      <p:pic>
        <p:nvPicPr>
          <p:cNvPr id="6" name="Original-noise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36"/>
            <a:ext cx="2181650" cy="3212976"/>
          </a:xfrm>
          <a:prstGeom prst="rect">
            <a:avLst/>
          </a:prstGeom>
        </p:spPr>
      </p:pic>
      <p:pic>
        <p:nvPicPr>
          <p:cNvPr id="7" name="Original-noise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36"/>
            <a:ext cx="2181650" cy="3212976"/>
          </a:xfrm>
          <a:prstGeom prst="rect">
            <a:avLst/>
          </a:prstGeom>
        </p:spPr>
      </p:pic>
      <p:pic>
        <p:nvPicPr>
          <p:cNvPr id="8" name="Pal02-noise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8736"/>
            <a:ext cx="2181650" cy="3212976"/>
          </a:xfrm>
          <a:prstGeom prst="rect">
            <a:avLst/>
          </a:prstGeom>
        </p:spPr>
      </p:pic>
      <p:pic>
        <p:nvPicPr>
          <p:cNvPr id="9" name="Pal02-noise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8736"/>
            <a:ext cx="2181650" cy="3212976"/>
          </a:xfrm>
          <a:prstGeom prst="rect">
            <a:avLst/>
          </a:prstGeom>
        </p:spPr>
      </p:pic>
      <p:pic>
        <p:nvPicPr>
          <p:cNvPr id="10" name="Pal02-noise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8736"/>
            <a:ext cx="2181650" cy="3212976"/>
          </a:xfrm>
          <a:prstGeom prst="rect">
            <a:avLst/>
          </a:prstGeom>
        </p:spPr>
      </p:pic>
      <p:pic>
        <p:nvPicPr>
          <p:cNvPr id="11" name="Pal02-noise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8736"/>
            <a:ext cx="2181650" cy="3212976"/>
          </a:xfrm>
          <a:prstGeom prst="rect">
            <a:avLst/>
          </a:prstGeom>
        </p:spPr>
      </p:pic>
      <p:pic>
        <p:nvPicPr>
          <p:cNvPr id="12" name="Pal08-noise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701" y="0"/>
            <a:ext cx="2181650" cy="3212976"/>
          </a:xfrm>
          <a:prstGeom prst="rect">
            <a:avLst/>
          </a:prstGeom>
        </p:spPr>
      </p:pic>
      <p:pic>
        <p:nvPicPr>
          <p:cNvPr id="13" name="Pal08-noise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701" y="0"/>
            <a:ext cx="2181650" cy="3212976"/>
          </a:xfrm>
          <a:prstGeom prst="rect">
            <a:avLst/>
          </a:prstGeom>
        </p:spPr>
      </p:pic>
      <p:pic>
        <p:nvPicPr>
          <p:cNvPr id="14" name="Pal08-noise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701" y="0"/>
            <a:ext cx="2181650" cy="3212976"/>
          </a:xfrm>
          <a:prstGeom prst="rect">
            <a:avLst/>
          </a:prstGeom>
        </p:spPr>
      </p:pic>
      <p:pic>
        <p:nvPicPr>
          <p:cNvPr id="15" name="Pal08-noise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701" y="0"/>
            <a:ext cx="2181650" cy="3212976"/>
          </a:xfrm>
          <a:prstGeom prst="rect">
            <a:avLst/>
          </a:prstGeom>
        </p:spPr>
      </p:pic>
      <p:pic>
        <p:nvPicPr>
          <p:cNvPr id="16" name="BC06-noise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876" y="3292358"/>
            <a:ext cx="2181650" cy="3212976"/>
          </a:xfrm>
          <a:prstGeom prst="rect">
            <a:avLst/>
          </a:prstGeom>
        </p:spPr>
      </p:pic>
      <p:pic>
        <p:nvPicPr>
          <p:cNvPr id="17" name="BC06-noise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876" y="3292358"/>
            <a:ext cx="2181650" cy="3212976"/>
          </a:xfrm>
          <a:prstGeom prst="rect">
            <a:avLst/>
          </a:prstGeom>
        </p:spPr>
      </p:pic>
      <p:pic>
        <p:nvPicPr>
          <p:cNvPr id="18" name="BC06-noise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876" y="3292358"/>
            <a:ext cx="2181650" cy="3212976"/>
          </a:xfrm>
          <a:prstGeom prst="rect">
            <a:avLst/>
          </a:prstGeom>
        </p:spPr>
      </p:pic>
      <p:pic>
        <p:nvPicPr>
          <p:cNvPr id="19" name="BC06-noise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876" y="3292358"/>
            <a:ext cx="2181650" cy="3212976"/>
          </a:xfrm>
          <a:prstGeom prst="rect">
            <a:avLst/>
          </a:prstGeom>
        </p:spPr>
      </p:pic>
      <p:pic>
        <p:nvPicPr>
          <p:cNvPr id="20" name="BC11-noise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204" y="3292358"/>
            <a:ext cx="2181650" cy="3212976"/>
          </a:xfrm>
          <a:prstGeom prst="rect">
            <a:avLst/>
          </a:prstGeom>
        </p:spPr>
      </p:pic>
      <p:pic>
        <p:nvPicPr>
          <p:cNvPr id="21" name="BC11-noise1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204" y="3292358"/>
            <a:ext cx="2181650" cy="3212976"/>
          </a:xfrm>
          <a:prstGeom prst="rect">
            <a:avLst/>
          </a:prstGeom>
        </p:spPr>
      </p:pic>
      <p:pic>
        <p:nvPicPr>
          <p:cNvPr id="22" name="BC11-noise2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204" y="3292358"/>
            <a:ext cx="2181650" cy="3212976"/>
          </a:xfrm>
          <a:prstGeom prst="rect">
            <a:avLst/>
          </a:prstGeom>
        </p:spPr>
      </p:pic>
      <p:pic>
        <p:nvPicPr>
          <p:cNvPr id="23" name="BC11-noise3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204" y="3292358"/>
            <a:ext cx="2181650" cy="3212976"/>
          </a:xfrm>
          <a:prstGeom prst="rect">
            <a:avLst/>
          </a:prstGeom>
        </p:spPr>
      </p:pic>
      <p:pic>
        <p:nvPicPr>
          <p:cNvPr id="24" name="Our-noise0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293554"/>
            <a:ext cx="2181650" cy="3212976"/>
          </a:xfrm>
          <a:prstGeom prst="rect">
            <a:avLst/>
          </a:prstGeom>
        </p:spPr>
      </p:pic>
      <p:pic>
        <p:nvPicPr>
          <p:cNvPr id="25" name="Our-noise1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293554"/>
            <a:ext cx="2181650" cy="3212976"/>
          </a:xfrm>
          <a:prstGeom prst="rect">
            <a:avLst/>
          </a:prstGeom>
        </p:spPr>
      </p:pic>
      <p:pic>
        <p:nvPicPr>
          <p:cNvPr id="26" name="Our-noise2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293554"/>
            <a:ext cx="2181650" cy="3212976"/>
          </a:xfrm>
          <a:prstGeom prst="rect">
            <a:avLst/>
          </a:prstGeom>
        </p:spPr>
      </p:pic>
      <p:pic>
        <p:nvPicPr>
          <p:cNvPr id="27" name="Our-noise3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293554"/>
            <a:ext cx="2181650" cy="3212976"/>
          </a:xfrm>
          <a:prstGeom prst="rect">
            <a:avLst/>
          </a:prstGeom>
        </p:spPr>
      </p:pic>
      <p:pic>
        <p:nvPicPr>
          <p:cNvPr id="34" name="Original-noise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00"/>
            <a:ext cx="2181651" cy="3212976"/>
          </a:xfrm>
          <a:prstGeom prst="rect">
            <a:avLst/>
          </a:prstGeom>
        </p:spPr>
      </p:pic>
      <p:pic>
        <p:nvPicPr>
          <p:cNvPr id="35" name="Pal02-noise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799" y="7200"/>
            <a:ext cx="2181650" cy="3212976"/>
          </a:xfrm>
          <a:prstGeom prst="rect">
            <a:avLst/>
          </a:prstGeom>
        </p:spPr>
      </p:pic>
      <p:pic>
        <p:nvPicPr>
          <p:cNvPr id="36" name="Pal08-noise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700" y="0"/>
            <a:ext cx="2181650" cy="3212976"/>
          </a:xfrm>
          <a:prstGeom prst="rect">
            <a:avLst/>
          </a:prstGeom>
        </p:spPr>
      </p:pic>
      <p:pic>
        <p:nvPicPr>
          <p:cNvPr id="37" name="BC06-noise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875" y="3294000"/>
            <a:ext cx="2181650" cy="3212976"/>
          </a:xfrm>
          <a:prstGeom prst="rect">
            <a:avLst/>
          </a:prstGeom>
        </p:spPr>
      </p:pic>
      <p:pic>
        <p:nvPicPr>
          <p:cNvPr id="38" name="BC11-noise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203" y="3294000"/>
            <a:ext cx="2181650" cy="3212976"/>
          </a:xfrm>
          <a:prstGeom prst="rect">
            <a:avLst/>
          </a:prstGeom>
        </p:spPr>
      </p:pic>
      <p:pic>
        <p:nvPicPr>
          <p:cNvPr id="39" name="Our-noise0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3" y="3294000"/>
            <a:ext cx="2181650" cy="3212976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5436096" y="3221712"/>
            <a:ext cx="2181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[</a:t>
            </a:r>
            <a:r>
              <a:rPr lang="fr-FR" dirty="0" err="1"/>
              <a:t>Palágyi</a:t>
            </a:r>
            <a:r>
              <a:rPr lang="fr-FR" dirty="0"/>
              <a:t> </a:t>
            </a:r>
            <a:r>
              <a:rPr lang="fr-FR" dirty="0" smtClean="0"/>
              <a:t> 2008]</a:t>
            </a:r>
            <a:endParaRPr lang="fr-FR" dirty="0"/>
          </a:p>
        </p:txBody>
      </p:sp>
      <p:sp>
        <p:nvSpPr>
          <p:cNvPr id="32" name="TextBox 31"/>
          <p:cNvSpPr txBox="1"/>
          <p:nvPr/>
        </p:nvSpPr>
        <p:spPr>
          <a:xfrm>
            <a:off x="3923928" y="6505334"/>
            <a:ext cx="2464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[Bertrand </a:t>
            </a:r>
            <a:r>
              <a:rPr lang="fr-FR" dirty="0" err="1" smtClean="0"/>
              <a:t>Couprie</a:t>
            </a:r>
            <a:r>
              <a:rPr lang="fr-FR" dirty="0" smtClean="0"/>
              <a:t> 2011]</a:t>
            </a:r>
            <a:endParaRPr lang="fr-FR" dirty="0"/>
          </a:p>
        </p:txBody>
      </p:sp>
      <p:sp>
        <p:nvSpPr>
          <p:cNvPr id="33" name="TextBox 32"/>
          <p:cNvSpPr txBox="1"/>
          <p:nvPr/>
        </p:nvSpPr>
        <p:spPr>
          <a:xfrm>
            <a:off x="7020272" y="6488668"/>
            <a:ext cx="1943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[Notre algorithme]</a:t>
            </a:r>
            <a:endParaRPr lang="fr-FR" dirty="0"/>
          </a:p>
        </p:txBody>
      </p:sp>
      <p:sp>
        <p:nvSpPr>
          <p:cNvPr id="28" name="TextBox 27"/>
          <p:cNvSpPr txBox="1"/>
          <p:nvPr/>
        </p:nvSpPr>
        <p:spPr>
          <a:xfrm>
            <a:off x="-72007" y="3221712"/>
            <a:ext cx="1907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[Original]</a:t>
            </a:r>
            <a:endParaRPr lang="fr-FR" dirty="0"/>
          </a:p>
        </p:txBody>
      </p:sp>
      <p:sp>
        <p:nvSpPr>
          <p:cNvPr id="29" name="TextBox 28"/>
          <p:cNvSpPr txBox="1"/>
          <p:nvPr/>
        </p:nvSpPr>
        <p:spPr>
          <a:xfrm>
            <a:off x="971600" y="6488668"/>
            <a:ext cx="2464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[Bertrand </a:t>
            </a:r>
            <a:r>
              <a:rPr lang="fr-FR" dirty="0" err="1" smtClean="0"/>
              <a:t>Couprie</a:t>
            </a:r>
            <a:r>
              <a:rPr lang="fr-FR" dirty="0" smtClean="0"/>
              <a:t> 2006]</a:t>
            </a:r>
            <a:endParaRPr lang="fr-FR" dirty="0"/>
          </a:p>
        </p:txBody>
      </p:sp>
      <p:sp>
        <p:nvSpPr>
          <p:cNvPr id="30" name="TextBox 29"/>
          <p:cNvSpPr txBox="1"/>
          <p:nvPr/>
        </p:nvSpPr>
        <p:spPr>
          <a:xfrm>
            <a:off x="2627784" y="3221712"/>
            <a:ext cx="2181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[</a:t>
            </a:r>
            <a:r>
              <a:rPr lang="fr-FR" dirty="0" err="1"/>
              <a:t>Palágyi</a:t>
            </a:r>
            <a:r>
              <a:rPr lang="fr-FR" dirty="0"/>
              <a:t> </a:t>
            </a:r>
            <a:r>
              <a:rPr lang="fr-FR" dirty="0" smtClean="0"/>
              <a:t> 2002]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462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1"/>
    </mc:Choice>
    <mc:Fallback xmlns="">
      <p:transition spd="slow" advTm="19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25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</dc:creator>
  <cp:lastModifiedBy> </cp:lastModifiedBy>
  <cp:revision>2</cp:revision>
  <dcterms:created xsi:type="dcterms:W3CDTF">2010-11-24T17:20:00Z</dcterms:created>
  <dcterms:modified xsi:type="dcterms:W3CDTF">2010-11-27T17:16:41Z</dcterms:modified>
</cp:coreProperties>
</file>