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88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88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1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32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93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3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44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23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86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94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906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497D-3F84-47F0-A912-66B8C7F59631}" type="datetimeFigureOut">
              <a:rPr lang="fr-FR" smtClean="0"/>
              <a:t>27/11/2010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2D5E-7211-4301-87EE-53BA22BA873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92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835696" y="116632"/>
            <a:ext cx="2181650" cy="576064"/>
            <a:chOff x="1835696" y="116632"/>
            <a:chExt cx="2181650" cy="576064"/>
          </a:xfrm>
        </p:grpSpPr>
        <p:sp>
          <p:nvSpPr>
            <p:cNvPr id="40" name="TextBox 39"/>
            <p:cNvSpPr txBox="1"/>
            <p:nvPr/>
          </p:nvSpPr>
          <p:spPr>
            <a:xfrm>
              <a:off x="1835696" y="116632"/>
              <a:ext cx="2181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u="sng" dirty="0" err="1" smtClean="0"/>
                <a:t>Palágyi</a:t>
              </a:r>
              <a:r>
                <a:rPr lang="fr-FR" u="sng" dirty="0" smtClean="0"/>
                <a:t> </a:t>
              </a:r>
              <a:r>
                <a:rPr lang="fr-FR" u="sng" dirty="0" smtClean="0"/>
                <a:t>Kuba </a:t>
              </a:r>
              <a:r>
                <a:rPr lang="fr-FR" u="sng" dirty="0" smtClean="0"/>
                <a:t>1998</a:t>
              </a:r>
              <a:endParaRPr lang="fr-FR" u="sng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1896999" y="404664"/>
              <a:ext cx="1090825" cy="288032"/>
              <a:chOff x="1896999" y="404664"/>
              <a:chExt cx="1090825" cy="288032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 flipH="1">
                <a:off x="1896999" y="692696"/>
                <a:ext cx="109082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2987824" y="404664"/>
                <a:ext cx="0" cy="28803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7" name="Group 96"/>
          <p:cNvGrpSpPr/>
          <p:nvPr/>
        </p:nvGrpSpPr>
        <p:grpSpPr>
          <a:xfrm>
            <a:off x="-108520" y="5589240"/>
            <a:ext cx="2497041" cy="762077"/>
            <a:chOff x="-108520" y="5589240"/>
            <a:chExt cx="2497041" cy="762077"/>
          </a:xfrm>
        </p:grpSpPr>
        <p:sp>
          <p:nvSpPr>
            <p:cNvPr id="42" name="TextBox 41"/>
            <p:cNvSpPr txBox="1"/>
            <p:nvPr/>
          </p:nvSpPr>
          <p:spPr>
            <a:xfrm>
              <a:off x="-108520" y="5589240"/>
              <a:ext cx="2497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u="sng" dirty="0" smtClean="0"/>
                <a:t>Bertrand </a:t>
              </a:r>
              <a:r>
                <a:rPr lang="fr-FR" u="sng" dirty="0" err="1" smtClean="0"/>
                <a:t>Couprie</a:t>
              </a:r>
              <a:r>
                <a:rPr lang="fr-FR" u="sng" dirty="0" smtClean="0"/>
                <a:t>  2011</a:t>
              </a:r>
              <a:endParaRPr lang="fr-FR" u="sng" dirty="0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124746" y="5877272"/>
              <a:ext cx="894748" cy="474045"/>
              <a:chOff x="1124746" y="5877272"/>
              <a:chExt cx="894748" cy="474045"/>
            </a:xfrm>
          </p:grpSpPr>
          <p:cxnSp>
            <p:nvCxnSpPr>
              <p:cNvPr id="81" name="Straight Arrow Connector 80"/>
              <p:cNvCxnSpPr/>
              <p:nvPr/>
            </p:nvCxnSpPr>
            <p:spPr>
              <a:xfrm>
                <a:off x="1124746" y="6351317"/>
                <a:ext cx="89474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1124746" y="5877272"/>
                <a:ext cx="0" cy="47404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/>
          <p:cNvGrpSpPr/>
          <p:nvPr/>
        </p:nvGrpSpPr>
        <p:grpSpPr>
          <a:xfrm>
            <a:off x="6012160" y="116632"/>
            <a:ext cx="3096344" cy="844333"/>
            <a:chOff x="6012160" y="116632"/>
            <a:chExt cx="3096344" cy="844333"/>
          </a:xfrm>
        </p:grpSpPr>
        <p:sp>
          <p:nvSpPr>
            <p:cNvPr id="41" name="TextBox 40"/>
            <p:cNvSpPr txBox="1"/>
            <p:nvPr/>
          </p:nvSpPr>
          <p:spPr>
            <a:xfrm>
              <a:off x="6012160" y="11663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u="sng" dirty="0" err="1" smtClean="0"/>
                <a:t>Palágyi</a:t>
              </a:r>
              <a:r>
                <a:rPr lang="fr-FR" u="sng" dirty="0" smtClean="0"/>
                <a:t> </a:t>
              </a:r>
              <a:r>
                <a:rPr lang="fr-FR" u="sng" dirty="0" err="1" smtClean="0"/>
                <a:t>Tschirren</a:t>
              </a:r>
              <a:r>
                <a:rPr lang="fr-FR" u="sng" dirty="0" smtClean="0"/>
                <a:t> </a:t>
              </a:r>
              <a:r>
                <a:rPr lang="fr-FR" u="sng" dirty="0" smtClean="0"/>
                <a:t>Hoffman</a:t>
              </a:r>
            </a:p>
            <a:p>
              <a:pPr algn="ctr"/>
              <a:r>
                <a:rPr lang="fr-FR" u="sng" dirty="0" err="1" smtClean="0"/>
                <a:t>Sonka</a:t>
              </a:r>
              <a:r>
                <a:rPr lang="fr-FR" u="sng" dirty="0" smtClean="0"/>
                <a:t> 2006</a:t>
              </a:r>
              <a:endParaRPr lang="fr-FR" u="sng" dirty="0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6469507" y="672933"/>
              <a:ext cx="1090825" cy="288032"/>
              <a:chOff x="1896999" y="404664"/>
              <a:chExt cx="1090825" cy="288032"/>
            </a:xfrm>
          </p:grpSpPr>
          <p:cxnSp>
            <p:nvCxnSpPr>
              <p:cNvPr id="89" name="Straight Arrow Connector 88"/>
              <p:cNvCxnSpPr/>
              <p:nvPr/>
            </p:nvCxnSpPr>
            <p:spPr>
              <a:xfrm flipH="1">
                <a:off x="1896999" y="692696"/>
                <a:ext cx="109082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2987824" y="404664"/>
                <a:ext cx="0" cy="28803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9" name="Group 98"/>
          <p:cNvGrpSpPr/>
          <p:nvPr/>
        </p:nvGrpSpPr>
        <p:grpSpPr>
          <a:xfrm>
            <a:off x="4644871" y="5589240"/>
            <a:ext cx="1802288" cy="761321"/>
            <a:chOff x="4644871" y="5589240"/>
            <a:chExt cx="1802288" cy="761321"/>
          </a:xfrm>
        </p:grpSpPr>
        <p:sp>
          <p:nvSpPr>
            <p:cNvPr id="43" name="TextBox 42"/>
            <p:cNvSpPr txBox="1"/>
            <p:nvPr/>
          </p:nvSpPr>
          <p:spPr>
            <a:xfrm>
              <a:off x="4644871" y="5589240"/>
              <a:ext cx="1802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u="sng" dirty="0" smtClean="0"/>
                <a:t>Notre algorithme</a:t>
              </a:r>
              <a:endParaRPr lang="fr-FR" u="sng" dirty="0"/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5546015" y="5876516"/>
              <a:ext cx="894748" cy="474045"/>
              <a:chOff x="1124746" y="5877272"/>
              <a:chExt cx="894748" cy="474045"/>
            </a:xfrm>
          </p:grpSpPr>
          <p:cxnSp>
            <p:nvCxnSpPr>
              <p:cNvPr id="93" name="Straight Arrow Connector 92"/>
              <p:cNvCxnSpPr/>
              <p:nvPr/>
            </p:nvCxnSpPr>
            <p:spPr>
              <a:xfrm>
                <a:off x="1124746" y="6351317"/>
                <a:ext cx="89474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1124746" y="5877272"/>
                <a:ext cx="0" cy="47404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5" name="Pal06-Noise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0" y="-27384"/>
            <a:ext cx="2827568" cy="4164236"/>
          </a:xfrm>
          <a:prstGeom prst="rect">
            <a:avLst/>
          </a:prstGeom>
        </p:spPr>
      </p:pic>
      <p:pic>
        <p:nvPicPr>
          <p:cNvPr id="100" name="Pal06-Noise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0" y="-27384"/>
            <a:ext cx="2827567" cy="4164236"/>
          </a:xfrm>
          <a:prstGeom prst="rect">
            <a:avLst/>
          </a:prstGeom>
        </p:spPr>
      </p:pic>
      <p:pic>
        <p:nvPicPr>
          <p:cNvPr id="101" name="Pal06-Noise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0" y="-27384"/>
            <a:ext cx="2827567" cy="4164236"/>
          </a:xfrm>
          <a:prstGeom prst="rect">
            <a:avLst/>
          </a:prstGeom>
        </p:spPr>
      </p:pic>
      <p:pic>
        <p:nvPicPr>
          <p:cNvPr id="102" name="Pal06-Noise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0" y="-27384"/>
            <a:ext cx="2827567" cy="4164236"/>
          </a:xfrm>
          <a:prstGeom prst="rect">
            <a:avLst/>
          </a:prstGeom>
        </p:spPr>
      </p:pic>
      <p:pic>
        <p:nvPicPr>
          <p:cNvPr id="103" name="Pal06-Noise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0" y="-27384"/>
            <a:ext cx="2827568" cy="4164236"/>
          </a:xfrm>
          <a:prstGeom prst="rect">
            <a:avLst/>
          </a:prstGeom>
        </p:spPr>
      </p:pic>
      <p:pic>
        <p:nvPicPr>
          <p:cNvPr id="46" name="Our-Noise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32" y="2733006"/>
            <a:ext cx="2827568" cy="4164236"/>
          </a:xfrm>
          <a:prstGeom prst="rect">
            <a:avLst/>
          </a:prstGeom>
        </p:spPr>
      </p:pic>
      <p:pic>
        <p:nvPicPr>
          <p:cNvPr id="104" name="Our-Noise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32" y="2733006"/>
            <a:ext cx="2827567" cy="4164236"/>
          </a:xfrm>
          <a:prstGeom prst="rect">
            <a:avLst/>
          </a:prstGeom>
        </p:spPr>
      </p:pic>
      <p:pic>
        <p:nvPicPr>
          <p:cNvPr id="105" name="Our-Noise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32" y="2733006"/>
            <a:ext cx="2827567" cy="4164236"/>
          </a:xfrm>
          <a:prstGeom prst="rect">
            <a:avLst/>
          </a:prstGeom>
        </p:spPr>
      </p:pic>
      <p:pic>
        <p:nvPicPr>
          <p:cNvPr id="106" name="Our-Noise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32" y="2733006"/>
            <a:ext cx="2827567" cy="4164236"/>
          </a:xfrm>
          <a:prstGeom prst="rect">
            <a:avLst/>
          </a:prstGeom>
        </p:spPr>
      </p:pic>
      <p:pic>
        <p:nvPicPr>
          <p:cNvPr id="107" name="Our-Noise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432" y="2733006"/>
            <a:ext cx="2827568" cy="4164236"/>
          </a:xfrm>
          <a:prstGeom prst="rect">
            <a:avLst/>
          </a:prstGeom>
        </p:spPr>
      </p:pic>
      <p:pic>
        <p:nvPicPr>
          <p:cNvPr id="47" name="ACK3A-Noise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2042"/>
            <a:ext cx="2828222" cy="4165200"/>
          </a:xfrm>
          <a:prstGeom prst="rect">
            <a:avLst/>
          </a:prstGeom>
        </p:spPr>
      </p:pic>
      <p:pic>
        <p:nvPicPr>
          <p:cNvPr id="55" name="ACK3A-Noise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2042"/>
            <a:ext cx="2828222" cy="4165199"/>
          </a:xfrm>
          <a:prstGeom prst="rect">
            <a:avLst/>
          </a:prstGeom>
        </p:spPr>
      </p:pic>
      <p:pic>
        <p:nvPicPr>
          <p:cNvPr id="56" name="ACK3A-Noise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2042"/>
            <a:ext cx="2828222" cy="4165199"/>
          </a:xfrm>
          <a:prstGeom prst="rect">
            <a:avLst/>
          </a:prstGeom>
        </p:spPr>
      </p:pic>
      <p:pic>
        <p:nvPicPr>
          <p:cNvPr id="57" name="ACK3A-Noise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2042"/>
            <a:ext cx="2828222" cy="4165199"/>
          </a:xfrm>
          <a:prstGeom prst="rect">
            <a:avLst/>
          </a:prstGeom>
        </p:spPr>
      </p:pic>
      <p:pic>
        <p:nvPicPr>
          <p:cNvPr id="58" name="ACK3A-Noise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32042"/>
            <a:ext cx="2828222" cy="4165200"/>
          </a:xfrm>
          <a:prstGeom prst="rect">
            <a:avLst/>
          </a:prstGeom>
        </p:spPr>
      </p:pic>
      <p:pic>
        <p:nvPicPr>
          <p:cNvPr id="54" name="Pal98-Noise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2827566" cy="4164233"/>
          </a:xfrm>
          <a:prstGeom prst="rect">
            <a:avLst/>
          </a:prstGeom>
        </p:spPr>
      </p:pic>
      <p:pic>
        <p:nvPicPr>
          <p:cNvPr id="44" name="Pal98-Noise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2827567" cy="4164236"/>
          </a:xfrm>
          <a:prstGeom prst="rect">
            <a:avLst/>
          </a:prstGeom>
        </p:spPr>
      </p:pic>
      <p:pic>
        <p:nvPicPr>
          <p:cNvPr id="51" name="Pal98-Noise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2827567" cy="4164234"/>
          </a:xfrm>
          <a:prstGeom prst="rect">
            <a:avLst/>
          </a:prstGeom>
        </p:spPr>
      </p:pic>
      <p:pic>
        <p:nvPicPr>
          <p:cNvPr id="52" name="Pal98-Noise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2827566" cy="4164234"/>
          </a:xfrm>
          <a:prstGeom prst="rect">
            <a:avLst/>
          </a:prstGeom>
        </p:spPr>
      </p:pic>
      <p:pic>
        <p:nvPicPr>
          <p:cNvPr id="53" name="Pal98-Noise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2827566" cy="416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2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1"/>
    </mc:Choice>
    <mc:Fallback xmlns="">
      <p:transition spd="slow" advTm="19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 </cp:lastModifiedBy>
  <cp:revision>5</cp:revision>
  <dcterms:created xsi:type="dcterms:W3CDTF">2010-11-24T17:20:00Z</dcterms:created>
  <dcterms:modified xsi:type="dcterms:W3CDTF">2010-11-27T18:07:18Z</dcterms:modified>
</cp:coreProperties>
</file>